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sldIdLst>
    <p:sldId id="256" r:id="rId7"/>
    <p:sldId id="264" r:id="rId8"/>
    <p:sldId id="257" r:id="rId9"/>
    <p:sldId id="259" r:id="rId10"/>
    <p:sldId id="260" r:id="rId11"/>
    <p:sldId id="261" r:id="rId12"/>
    <p:sldId id="265" r:id="rId13"/>
    <p:sldId id="263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2595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9352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176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639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207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104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2076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772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227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30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06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A6010-6D27-4D81-A627-FF59E55088A6}" type="datetimeFigureOut">
              <a:rPr lang="sv-SE" smtClean="0"/>
              <a:t>2017-05-02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468D8-F7A8-423F-9F7D-1D9D2E1773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685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476" y="1638300"/>
            <a:ext cx="3603048" cy="1658256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4543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Aktiviteter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Demoområde dikesrensning Robertsfors</a:t>
            </a:r>
            <a:endParaRPr lang="sv-SE" dirty="0" smtClean="0"/>
          </a:p>
          <a:p>
            <a:r>
              <a:rPr lang="sv-SE" dirty="0" smtClean="0"/>
              <a:t>Träffar och exkursioner</a:t>
            </a:r>
          </a:p>
          <a:p>
            <a:r>
              <a:rPr lang="sv-SE" dirty="0" smtClean="0"/>
              <a:t>Inventera sura- eller potentiellt sura jordar</a:t>
            </a:r>
          </a:p>
          <a:p>
            <a:r>
              <a:rPr lang="sv-SE" dirty="0"/>
              <a:t>Test ”drönaren”</a:t>
            </a:r>
          </a:p>
          <a:p>
            <a:r>
              <a:rPr lang="sv-SE" dirty="0" smtClean="0"/>
              <a:t>Utreda kostnader för återställning av utdikad våtmark (Gåstjärn)</a:t>
            </a:r>
          </a:p>
          <a:p>
            <a:endParaRPr lang="sv-SE" dirty="0"/>
          </a:p>
          <a:p>
            <a:r>
              <a:rPr lang="sv-SE" dirty="0" smtClean="0"/>
              <a:t>Gränsöverskridande samarbete kunskapsöverföring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215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Demoområde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Dikesplan klar före semestern.</a:t>
            </a:r>
          </a:p>
          <a:p>
            <a:r>
              <a:rPr lang="sv-SE" dirty="0" smtClean="0"/>
              <a:t>Finsk planering klar innan semestern.</a:t>
            </a:r>
          </a:p>
          <a:p>
            <a:r>
              <a:rPr lang="sv-SE" dirty="0" smtClean="0"/>
              <a:t>Avstämning med Holmen, hur går vi vidare?</a:t>
            </a:r>
          </a:p>
          <a:p>
            <a:endParaRPr lang="sv-SE" dirty="0"/>
          </a:p>
          <a:p>
            <a:r>
              <a:rPr lang="sv-SE" dirty="0" smtClean="0"/>
              <a:t>Visa åtgärder</a:t>
            </a:r>
          </a:p>
          <a:p>
            <a:r>
              <a:rPr lang="sv-SE" dirty="0" smtClean="0"/>
              <a:t>Infoskyltar</a:t>
            </a:r>
          </a:p>
          <a:p>
            <a:r>
              <a:rPr lang="sv-SE" dirty="0" smtClean="0"/>
              <a:t>exkursioner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95988" y="150018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552" y="86264"/>
            <a:ext cx="9144001" cy="636629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sv-SE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sv-SE" b="1" dirty="0" smtClean="0">
                <a:solidFill>
                  <a:srgbClr val="FFFF00"/>
                </a:solidFill>
              </a:rPr>
              <a:t>Träffar/exkursioner</a:t>
            </a:r>
            <a:endParaRPr lang="sv-SE" b="1" dirty="0">
              <a:solidFill>
                <a:srgbClr val="FFFF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sv-SE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sv-SE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sv-SE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sv-SE" b="1" dirty="0" smtClean="0">
                <a:solidFill>
                  <a:srgbClr val="FFFF00"/>
                </a:solidFill>
              </a:rPr>
              <a:t>Infomöte om projektet för </a:t>
            </a:r>
            <a:r>
              <a:rPr lang="sv-SE" b="1" smtClean="0">
                <a:solidFill>
                  <a:srgbClr val="FFFF00"/>
                </a:solidFill>
              </a:rPr>
              <a:t>alla </a:t>
            </a:r>
            <a:r>
              <a:rPr lang="sv-SE" b="1" smtClean="0">
                <a:solidFill>
                  <a:srgbClr val="FFFF00"/>
                </a:solidFill>
              </a:rPr>
              <a:t>Ånäset</a:t>
            </a:r>
            <a:endParaRPr lang="sv-SE" b="1" dirty="0" smtClean="0">
              <a:solidFill>
                <a:srgbClr val="FFFF00"/>
              </a:solidFill>
            </a:endParaRPr>
          </a:p>
          <a:p>
            <a:r>
              <a:rPr lang="sv-SE" b="1" dirty="0" smtClean="0">
                <a:solidFill>
                  <a:srgbClr val="FFFF00"/>
                </a:solidFill>
              </a:rPr>
              <a:t>3 träffar SKS (2) LST (1)</a:t>
            </a:r>
          </a:p>
          <a:p>
            <a:r>
              <a:rPr lang="sv-SE" b="1" dirty="0" smtClean="0">
                <a:solidFill>
                  <a:srgbClr val="FFFF00"/>
                </a:solidFill>
              </a:rPr>
              <a:t>Demoområde ? </a:t>
            </a:r>
          </a:p>
          <a:p>
            <a:r>
              <a:rPr lang="sv-SE" b="1" dirty="0" smtClean="0">
                <a:solidFill>
                  <a:srgbClr val="FFFF00"/>
                </a:solidFill>
              </a:rPr>
              <a:t>Ekosystemtjänster ?</a:t>
            </a:r>
          </a:p>
          <a:p>
            <a:endParaRPr lang="sv-SE" b="1" dirty="0" smtClean="0">
              <a:solidFill>
                <a:srgbClr val="FFFF00"/>
              </a:solidFill>
            </a:endParaRPr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425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 Kombinera Skogsdata med Riskkarta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Riskkarta</a:t>
            </a:r>
          </a:p>
          <a:p>
            <a:r>
              <a:rPr lang="sv-SE" dirty="0" smtClean="0"/>
              <a:t>SGU</a:t>
            </a:r>
          </a:p>
          <a:p>
            <a:r>
              <a:rPr lang="sv-SE" dirty="0" smtClean="0"/>
              <a:t>Provtagning skogsmark</a:t>
            </a:r>
          </a:p>
          <a:p>
            <a:r>
              <a:rPr lang="sv-SE" dirty="0" smtClean="0"/>
              <a:t>Söka diken med GIS-program?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2" y="3131389"/>
            <a:ext cx="6162479" cy="318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7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700268"/>
            <a:ext cx="10058400" cy="5657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277456" y="365125"/>
            <a:ext cx="8076344" cy="1325563"/>
          </a:xfrm>
        </p:spPr>
        <p:txBody>
          <a:bodyPr/>
          <a:lstStyle/>
          <a:p>
            <a:r>
              <a:rPr lang="sv-SE" b="1" dirty="0" smtClean="0">
                <a:solidFill>
                  <a:srgbClr val="FFFF00"/>
                </a:solidFill>
              </a:rPr>
              <a:t>Kartläggning av hänsyn</a:t>
            </a:r>
            <a:endParaRPr lang="sv-SE" b="1" dirty="0">
              <a:solidFill>
                <a:srgbClr val="FFFF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3847381"/>
            <a:ext cx="10515600" cy="2329582"/>
          </a:xfrm>
        </p:spPr>
        <p:txBody>
          <a:bodyPr/>
          <a:lstStyle/>
          <a:p>
            <a:r>
              <a:rPr lang="sv-SE" b="1" dirty="0" smtClean="0">
                <a:solidFill>
                  <a:srgbClr val="FFFF00"/>
                </a:solidFill>
              </a:rPr>
              <a:t>Flyga drönare, fotografera/Filma</a:t>
            </a:r>
          </a:p>
          <a:p>
            <a:r>
              <a:rPr lang="sv-SE" b="1" dirty="0" smtClean="0">
                <a:solidFill>
                  <a:srgbClr val="FFFF00"/>
                </a:solidFill>
              </a:rPr>
              <a:t>Fältkontroll</a:t>
            </a:r>
          </a:p>
          <a:p>
            <a:r>
              <a:rPr lang="sv-SE" b="1" dirty="0" smtClean="0">
                <a:solidFill>
                  <a:srgbClr val="FFFF00"/>
                </a:solidFill>
              </a:rPr>
              <a:t>Jämföra resultat (Tolka bilder jämfört med fältkontroll)</a:t>
            </a:r>
          </a:p>
          <a:p>
            <a:r>
              <a:rPr lang="sv-SE" b="1" dirty="0" smtClean="0">
                <a:solidFill>
                  <a:srgbClr val="FFFF00"/>
                </a:solidFill>
              </a:rPr>
              <a:t>Testa ny teknik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6673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8782" y="365121"/>
            <a:ext cx="8012887" cy="6011099"/>
          </a:xfrm>
        </p:spPr>
      </p:pic>
    </p:spTree>
    <p:extLst>
      <p:ext uri="{BB962C8B-B14F-4D97-AF65-F5344CB8AC3E}">
        <p14:creationId xmlns:p14="http://schemas.microsoft.com/office/powerpoint/2010/main" val="164332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30" y="69011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556988"/>
            <a:ext cx="10515600" cy="1325563"/>
          </a:xfrm>
        </p:spPr>
        <p:txBody>
          <a:bodyPr/>
          <a:lstStyle/>
          <a:p>
            <a:r>
              <a:rPr lang="sv-SE" b="1" dirty="0" smtClean="0">
                <a:solidFill>
                  <a:srgbClr val="FFFF00"/>
                </a:solidFill>
              </a:rPr>
              <a:t>Återställning av utdikad myrmark</a:t>
            </a:r>
            <a:endParaRPr lang="sv-SE" b="1" dirty="0">
              <a:solidFill>
                <a:srgbClr val="FFFF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4882551"/>
            <a:ext cx="10515600" cy="1294412"/>
          </a:xfrm>
        </p:spPr>
        <p:txBody>
          <a:bodyPr/>
          <a:lstStyle/>
          <a:p>
            <a:r>
              <a:rPr lang="sv-SE" b="1" dirty="0" smtClean="0">
                <a:solidFill>
                  <a:srgbClr val="FFFF00"/>
                </a:solidFill>
              </a:rPr>
              <a:t>Gåstjärn</a:t>
            </a:r>
          </a:p>
          <a:p>
            <a:r>
              <a:rPr lang="sv-SE" b="1" dirty="0" smtClean="0">
                <a:solidFill>
                  <a:srgbClr val="FFFF00"/>
                </a:solidFill>
              </a:rPr>
              <a:t>Projektering upphandling</a:t>
            </a:r>
            <a:endParaRPr lang="sv-SE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38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A47F3A27-5899-4A54-A7F7-498CF734A2AE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C170EFFB-1CC1-4DF3-9CE0-FAF9FC3825D7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36EB4B5B-E2F2-4AF7-8955-12F621DB0F80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F0F9FFCF-828F-427A-BF5B-71B5A9DA7EDC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6A6A79C3-3EBB-4912-925C-770158EFBA06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116</Words>
  <Application>Microsoft Office PowerPoint</Application>
  <PresentationFormat>Bredbild</PresentationFormat>
  <Paragraphs>41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PowerPoint-presentation</vt:lpstr>
      <vt:lpstr>Aktiviteter</vt:lpstr>
      <vt:lpstr>Demoområde</vt:lpstr>
      <vt:lpstr> Träffar/exkursioner</vt:lpstr>
      <vt:lpstr> Kombinera Skogsdata med Riskkarta</vt:lpstr>
      <vt:lpstr>Kartläggning av hänsyn</vt:lpstr>
      <vt:lpstr>PowerPoint-presentation</vt:lpstr>
      <vt:lpstr>Återställning av utdikad myrmark</vt:lpstr>
    </vt:vector>
  </TitlesOfParts>
  <Company>Skogsstyrelsen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Berggren Lars    Umeå distrikt</dc:creator>
  <cp:lastModifiedBy>Berggren Lars    Umeå distrikt</cp:lastModifiedBy>
  <cp:revision>24</cp:revision>
  <dcterms:created xsi:type="dcterms:W3CDTF">2017-02-17T12:57:27Z</dcterms:created>
  <dcterms:modified xsi:type="dcterms:W3CDTF">2017-05-02T08:13:05Z</dcterms:modified>
</cp:coreProperties>
</file>